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82" r:id="rId6"/>
    <p:sldId id="281" r:id="rId7"/>
    <p:sldId id="280" r:id="rId8"/>
    <p:sldId id="279" r:id="rId9"/>
    <p:sldId id="278" r:id="rId10"/>
    <p:sldId id="277" r:id="rId11"/>
    <p:sldId id="276" r:id="rId12"/>
    <p:sldId id="264" r:id="rId13"/>
    <p:sldId id="263" r:id="rId14"/>
    <p:sldId id="262" r:id="rId15"/>
    <p:sldId id="267" r:id="rId16"/>
    <p:sldId id="260" r:id="rId17"/>
    <p:sldId id="259" r:id="rId18"/>
    <p:sldId id="258" r:id="rId19"/>
    <p:sldId id="266" r:id="rId20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133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ronika Beange" userId="6f6c5d82-e877-4211-ab4a-ffac223fd20d" providerId="ADAL" clId="{E3A036A6-578B-43FC-8FF6-79F812693C8B}"/>
    <pc:docChg chg="modSld">
      <pc:chgData name="Weronika Beange" userId="6f6c5d82-e877-4211-ab4a-ffac223fd20d" providerId="ADAL" clId="{E3A036A6-578B-43FC-8FF6-79F812693C8B}" dt="2022-11-02T08:55:52.156" v="1" actId="1076"/>
      <pc:docMkLst>
        <pc:docMk/>
      </pc:docMkLst>
      <pc:sldChg chg="modSp mod">
        <pc:chgData name="Weronika Beange" userId="6f6c5d82-e877-4211-ab4a-ffac223fd20d" providerId="ADAL" clId="{E3A036A6-578B-43FC-8FF6-79F812693C8B}" dt="2022-11-02T08:55:02.556" v="0" actId="1076"/>
        <pc:sldMkLst>
          <pc:docMk/>
          <pc:sldMk cId="1994231994" sldId="262"/>
        </pc:sldMkLst>
        <pc:picChg chg="mod">
          <ac:chgData name="Weronika Beange" userId="6f6c5d82-e877-4211-ab4a-ffac223fd20d" providerId="ADAL" clId="{E3A036A6-578B-43FC-8FF6-79F812693C8B}" dt="2022-11-02T08:55:02.556" v="0" actId="1076"/>
          <ac:picMkLst>
            <pc:docMk/>
            <pc:sldMk cId="1994231994" sldId="262"/>
            <ac:picMk id="3" creationId="{E3AE84D9-419B-6967-C53B-915172CA0C41}"/>
          </ac:picMkLst>
        </pc:picChg>
      </pc:sldChg>
      <pc:sldChg chg="modSp mod">
        <pc:chgData name="Weronika Beange" userId="6f6c5d82-e877-4211-ab4a-ffac223fd20d" providerId="ADAL" clId="{E3A036A6-578B-43FC-8FF6-79F812693C8B}" dt="2022-11-02T08:55:52.156" v="1" actId="1076"/>
        <pc:sldMkLst>
          <pc:docMk/>
          <pc:sldMk cId="42263494" sldId="268"/>
        </pc:sldMkLst>
        <pc:picChg chg="mod">
          <ac:chgData name="Weronika Beange" userId="6f6c5d82-e877-4211-ab4a-ffac223fd20d" providerId="ADAL" clId="{E3A036A6-578B-43FC-8FF6-79F812693C8B}" dt="2022-11-02T08:55:52.156" v="1" actId="1076"/>
          <ac:picMkLst>
            <pc:docMk/>
            <pc:sldMk cId="42263494" sldId="268"/>
            <ac:picMk id="3" creationId="{04EA4A2A-46F1-582C-1F19-3F346D670C6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98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4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06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7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4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6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0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6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82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4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06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05AA-EA16-4617-B9D6-26C8638BAEC9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54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ionaltrail.co.uk/en_GB/countryside-code-and-shaun-the-sheep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ionaltrail.co.uk/en_GB/countryside-code-and-shaun-the-sheep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cartoon, mammal&#10;&#10;Description automatically generated">
            <a:extLst>
              <a:ext uri="{FF2B5EF4-FFF2-40B4-BE49-F238E27FC236}">
                <a16:creationId xmlns:a16="http://schemas.microsoft.com/office/drawing/2014/main" id="{EB6A48E0-237B-2097-6D0F-FDBFB30CC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0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field with a tree and a stone wall&#10;&#10;Description automatically generated with low confidence">
            <a:extLst>
              <a:ext uri="{FF2B5EF4-FFF2-40B4-BE49-F238E27FC236}">
                <a16:creationId xmlns:a16="http://schemas.microsoft.com/office/drawing/2014/main" id="{62657F72-B6C1-8B81-1D2B-919EE5168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68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font, logo&#10;&#10;Description automatically generated">
            <a:extLst>
              <a:ext uri="{FF2B5EF4-FFF2-40B4-BE49-F238E27FC236}">
                <a16:creationId xmlns:a16="http://schemas.microsoft.com/office/drawing/2014/main" id="{E6912BB2-F07F-7BB1-DBEB-00CBF41BA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31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font, screenshot, design&#10;&#10;Description automatically generated">
            <a:extLst>
              <a:ext uri="{FF2B5EF4-FFF2-40B4-BE49-F238E27FC236}">
                <a16:creationId xmlns:a16="http://schemas.microsoft.com/office/drawing/2014/main" id="{52F6BA8B-2D95-7030-76F5-4A07686B3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82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logo, font, symbol&#10;&#10;Description automatically generated">
            <a:extLst>
              <a:ext uri="{FF2B5EF4-FFF2-40B4-BE49-F238E27FC236}">
                <a16:creationId xmlns:a16="http://schemas.microsoft.com/office/drawing/2014/main" id="{B605D402-0E70-F2E0-3A34-48BEF7E97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73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menu, font&#10;&#10;Description automatically generated">
            <a:extLst>
              <a:ext uri="{FF2B5EF4-FFF2-40B4-BE49-F238E27FC236}">
                <a16:creationId xmlns:a16="http://schemas.microsoft.com/office/drawing/2014/main" id="{CDE2B225-D127-D345-6F05-BB4A85835E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04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font, publication&#10;&#10;Description automatically generated">
            <a:extLst>
              <a:ext uri="{FF2B5EF4-FFF2-40B4-BE49-F238E27FC236}">
                <a16:creationId xmlns:a16="http://schemas.microsoft.com/office/drawing/2014/main" id="{F9B7CB99-7D0E-BEBA-3AAD-D3CE22F27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6EC9AA55-13F1-052E-6ACF-11E4967EF101}"/>
              </a:ext>
            </a:extLst>
          </p:cNvPr>
          <p:cNvSpPr/>
          <p:nvPr/>
        </p:nvSpPr>
        <p:spPr>
          <a:xfrm>
            <a:off x="430828" y="6421120"/>
            <a:ext cx="4131012" cy="3759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109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omputer, screenshot, font&#10;&#10;Description automatically generated">
            <a:extLst>
              <a:ext uri="{FF2B5EF4-FFF2-40B4-BE49-F238E27FC236}">
                <a16:creationId xmlns:a16="http://schemas.microsoft.com/office/drawing/2014/main" id="{DFBFBE6E-96AF-B12D-E415-2E5CEE8ED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94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ky, cloud, mammal&#10;&#10;Description automatically generated">
            <a:extLst>
              <a:ext uri="{FF2B5EF4-FFF2-40B4-BE49-F238E27FC236}">
                <a16:creationId xmlns:a16="http://schemas.microsoft.com/office/drawing/2014/main" id="{2CCB5BC6-C913-44DD-3A03-1E5489775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34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font&#10;&#10;Description automatically generated">
            <a:extLst>
              <a:ext uri="{FF2B5EF4-FFF2-40B4-BE49-F238E27FC236}">
                <a16:creationId xmlns:a16="http://schemas.microsoft.com/office/drawing/2014/main" id="{BD5EC32C-6B90-E8A1-D4F3-BB4A00685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A5995B34-1E3F-F5FA-1D12-056C69B6067F}"/>
              </a:ext>
            </a:extLst>
          </p:cNvPr>
          <p:cNvSpPr/>
          <p:nvPr/>
        </p:nvSpPr>
        <p:spPr>
          <a:xfrm>
            <a:off x="1406188" y="6644640"/>
            <a:ext cx="8428692" cy="3759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493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orld&#10;&#10;Description automatically generated with medium confidence">
            <a:extLst>
              <a:ext uri="{FF2B5EF4-FFF2-40B4-BE49-F238E27FC236}">
                <a16:creationId xmlns:a16="http://schemas.microsoft.com/office/drawing/2014/main" id="{CDEF0E5C-0901-E38E-CC26-3813149ECC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5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dog, mammal, brochure&#10;&#10;Description automatically generated">
            <a:extLst>
              <a:ext uri="{FF2B5EF4-FFF2-40B4-BE49-F238E27FC236}">
                <a16:creationId xmlns:a16="http://schemas.microsoft.com/office/drawing/2014/main" id="{C8A274A1-E51F-3344-13F2-7FF8FB0F8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1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artoon&#10;&#10;Description automatically generated">
            <a:extLst>
              <a:ext uri="{FF2B5EF4-FFF2-40B4-BE49-F238E27FC236}">
                <a16:creationId xmlns:a16="http://schemas.microsoft.com/office/drawing/2014/main" id="{585DD4A5-6B1A-4882-525B-4CE0D0DB6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70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font&#10;&#10;Description automatically generated">
            <a:extLst>
              <a:ext uri="{FF2B5EF4-FFF2-40B4-BE49-F238E27FC236}">
                <a16:creationId xmlns:a16="http://schemas.microsoft.com/office/drawing/2014/main" id="{1CD518BF-376D-8546-BE14-2DF12E627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8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sheep holding a sign&#10;&#10;Description automatically generated with medium confidence">
            <a:extLst>
              <a:ext uri="{FF2B5EF4-FFF2-40B4-BE49-F238E27FC236}">
                <a16:creationId xmlns:a16="http://schemas.microsoft.com/office/drawing/2014/main" id="{D8723CF1-97A0-DCFC-E65E-68F73727A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60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ss, tree, sky, outdoor&#10;&#10;Description automatically generated">
            <a:extLst>
              <a:ext uri="{FF2B5EF4-FFF2-40B4-BE49-F238E27FC236}">
                <a16:creationId xmlns:a16="http://schemas.microsoft.com/office/drawing/2014/main" id="{EED830EA-97DD-8E4B-661D-340464C34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58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776240F08A6343B664C8B743EE5C5B" ma:contentTypeVersion="14" ma:contentTypeDescription="Create a new document." ma:contentTypeScope="" ma:versionID="b9848329c4a2aca52888cd7a74888871">
  <xsd:schema xmlns:xsd="http://www.w3.org/2001/XMLSchema" xmlns:xs="http://www.w3.org/2001/XMLSchema" xmlns:p="http://schemas.microsoft.com/office/2006/metadata/properties" xmlns:ns2="4aed504c-ebe7-463e-82c7-15fe6339b33a" xmlns:ns3="454ff3c7-bf6c-4573-850b-dc1564d2356c" targetNamespace="http://schemas.microsoft.com/office/2006/metadata/properties" ma:root="true" ma:fieldsID="5e2070ce668250938fcc034a6ea297ec" ns2:_="" ns3:_="">
    <xsd:import namespace="4aed504c-ebe7-463e-82c7-15fe6339b33a"/>
    <xsd:import namespace="454ff3c7-bf6c-4573-850b-dc1564d2356c"/>
    <xsd:element name="properties">
      <xsd:complexType>
        <xsd:sequence>
          <xsd:element name="documentManagement">
            <xsd:complexType>
              <xsd:all>
                <xsd:element ref="ns2:Schedule_ID" minOccurs="0"/>
                <xsd:element ref="ns2:Schedule_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Delivery_Option" minOccurs="0"/>
                <xsd:element ref="ns2:Delivery_Purpos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d504c-ebe7-463e-82c7-15fe6339b33a" elementFormDefault="qualified">
    <xsd:import namespace="http://schemas.microsoft.com/office/2006/documentManagement/types"/>
    <xsd:import namespace="http://schemas.microsoft.com/office/infopath/2007/PartnerControls"/>
    <xsd:element name="Schedule_ID" ma:index="8" nillable="true" ma:displayName="Schedule_ID" ma:format="Dropdown" ma:internalName="Schedule_ID">
      <xsd:simpleType>
        <xsd:restriction base="dms:Text">
          <xsd:maxLength value="255"/>
        </xsd:restriction>
      </xsd:simpleType>
    </xsd:element>
    <xsd:element name="Schedule_Date" ma:index="9" nillable="true" ma:displayName="Schedule_Date" ma:format="Dropdown" ma:indexed="true" ma:internalName="Schedule_Date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Delivery_Option" ma:index="15" nillable="true" ma:displayName="Delivery_Option" ma:format="Dropdown" ma:internalName="Delivery_Option">
      <xsd:simpleType>
        <xsd:restriction base="dms:Text">
          <xsd:maxLength value="255"/>
        </xsd:restriction>
      </xsd:simpleType>
    </xsd:element>
    <xsd:element name="Delivery_Purpose" ma:index="16" nillable="true" ma:displayName="Delivery_Purpose" ma:format="Dropdown" ma:internalName="Delivery_Purpose">
      <xsd:simpleType>
        <xsd:restriction base="dms:Text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d51b7ef-f8cd-44b7-9228-79928f86fe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ff3c7-bf6c-4573-850b-dc1564d2356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e0ae38d-49e6-46b5-8de1-ffade988209e}" ma:internalName="TaxCatchAll" ma:showField="CatchAllData" ma:web="454ff3c7-bf6c-4573-850b-dc1564d235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4ff3c7-bf6c-4573-850b-dc1564d2356c" xsi:nil="true"/>
    <lcf76f155ced4ddcb4097134ff3c332f xmlns="4aed504c-ebe7-463e-82c7-15fe6339b33a">
      <Terms xmlns="http://schemas.microsoft.com/office/infopath/2007/PartnerControls"/>
    </lcf76f155ced4ddcb4097134ff3c332f>
    <Schedule_Date xmlns="4aed504c-ebe7-463e-82c7-15fe6339b33a">2023-06-30 at 05 AM</Schedule_Date>
    <Delivery_Option xmlns="4aed504c-ebe7-463e-82c7-15fe6339b33a">Schedule Delivery</Delivery_Option>
    <Schedule_ID xmlns="4aed504c-ebe7-463e-82c7-15fe6339b33a">1607</Schedule_ID>
    <Delivery_Purpose xmlns="4aed504c-ebe7-463e-82c7-15fe6339b33a">Broadcast Email</Delivery_Purpos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28DF20-42AD-4568-AF83-00220C28BC25}"/>
</file>

<file path=customXml/itemProps2.xml><?xml version="1.0" encoding="utf-8"?>
<ds:datastoreItem xmlns:ds="http://schemas.openxmlformats.org/officeDocument/2006/customXml" ds:itemID="{4F047A20-002D-4AB8-ABB3-0B21AF86A9E8}">
  <ds:schemaRefs>
    <ds:schemaRef ds:uri="http://purl.org/dc/terms/"/>
    <ds:schemaRef ds:uri="2bba036e-3261-42ff-ac2c-3ab430ee1e45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44790e13-f532-45ba-883a-ea4e13c1e09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4FA900F-8E1D-4581-8289-191A75E226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0</Words>
  <Application>Microsoft Office PowerPoint</Application>
  <PresentationFormat>Custom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Bosomworth</dc:creator>
  <cp:lastModifiedBy>Ruth Bosomworth</cp:lastModifiedBy>
  <cp:revision>12</cp:revision>
  <dcterms:created xsi:type="dcterms:W3CDTF">2022-03-08T17:50:39Z</dcterms:created>
  <dcterms:modified xsi:type="dcterms:W3CDTF">2023-06-29T11:58:05Z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0x010100A5776240F08A6343B664C8B743EE5C5B</vt:lpwstr>
  </property>
  <property fmtid="{D5CDD505-2E9C-101B-9397-08002B2CF9AE}" pid="3" name="MediaServiceImageTags">
    <vt:lpwstr/>
  </property>
</Properties>
</file>