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90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ationaltrail.co.uk/en_GB/countryside-code-and-shaun-the-sheep/" TargetMode="External"/><Relationship Id="rId4" Type="http://schemas.openxmlformats.org/officeDocument/2006/relationships/hyperlink" Target="http://www.gov.uk/government/news/widespread-ewe-phoria-as-shaun-the-sheep-becomes-countryside-code-champ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news/widespread-ewe-phoria-as-shaun-the-sheep-becomes-countryside-code-champ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nationaltrail.co.uk/en_GB/countryside-code-and-shaun-the-shee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toon characters&#10;&#10;Description automatically generated with low confidence">
            <a:extLst>
              <a:ext uri="{FF2B5EF4-FFF2-40B4-BE49-F238E27FC236}">
                <a16:creationId xmlns:a16="http://schemas.microsoft.com/office/drawing/2014/main" id="{A4C75E8E-D8F8-ED99-3355-2BDC655E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sheep with a backpack&#10;&#10;Description automatically generated with low confidence">
            <a:extLst>
              <a:ext uri="{FF2B5EF4-FFF2-40B4-BE49-F238E27FC236}">
                <a16:creationId xmlns:a16="http://schemas.microsoft.com/office/drawing/2014/main" id="{62CBA92C-4E92-F2C5-FBE5-E1E0C6D27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D5F15EC6-6A27-09E7-8151-0A2637CC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52F6BA8B-2D95-7030-76F5-4A07686B3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, symbol&#10;&#10;Description automatically generated">
            <a:extLst>
              <a:ext uri="{FF2B5EF4-FFF2-40B4-BE49-F238E27FC236}">
                <a16:creationId xmlns:a16="http://schemas.microsoft.com/office/drawing/2014/main" id="{4FBF6E84-CC9C-8255-D343-878597EF4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4BCC4FF-C98C-9AAB-0AD6-7A3F6F44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2D5871C1-D6CA-F019-9560-C038220C7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8" y="2872534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79390"/>
            <a:ext cx="291621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8" y="2275116"/>
            <a:ext cx="2794292" cy="478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cloud, cartoon, mammal&#10;&#10;Description automatically generated">
            <a:extLst>
              <a:ext uri="{FF2B5EF4-FFF2-40B4-BE49-F238E27FC236}">
                <a16:creationId xmlns:a16="http://schemas.microsoft.com/office/drawing/2014/main" id="{C001A46A-1EA0-9238-66D6-97DE3B47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33282" y="5627385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669068" y="5904383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02366" y="618138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BEBCA56F-72E5-95C2-79B9-80CE1F2C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D2E20EA-7E84-18A4-4E43-C7D85537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dog, flyer&#10;&#10;Description automatically generated">
            <a:extLst>
              <a:ext uri="{FF2B5EF4-FFF2-40B4-BE49-F238E27FC236}">
                <a16:creationId xmlns:a16="http://schemas.microsoft.com/office/drawing/2014/main" id="{4C8A3C05-21D9-A7DA-C698-0357871C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EGO, cartoon&#10;&#10;Description automatically generated">
            <a:extLst>
              <a:ext uri="{FF2B5EF4-FFF2-40B4-BE49-F238E27FC236}">
                <a16:creationId xmlns:a16="http://schemas.microsoft.com/office/drawing/2014/main" id="{BE8D1CC7-50BA-7245-7380-6AB46DF78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rochure, flyer&#10;&#10;Description automatically generated">
            <a:extLst>
              <a:ext uri="{FF2B5EF4-FFF2-40B4-BE49-F238E27FC236}">
                <a16:creationId xmlns:a16="http://schemas.microsoft.com/office/drawing/2014/main" id="{6191AE50-EAAE-A4F4-05A1-2BDBA0326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cloud, cartoon, mammal&#10;&#10;Description automatically generated">
            <a:extLst>
              <a:ext uri="{FF2B5EF4-FFF2-40B4-BE49-F238E27FC236}">
                <a16:creationId xmlns:a16="http://schemas.microsoft.com/office/drawing/2014/main" id="{701DE28C-3CAB-6C02-6B7A-04C29BC6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2023-06-30 at 05 AM</Schedule_Date>
    <Delivery_Option xmlns="4aed504c-ebe7-463e-82c7-15fe6339b33a">Schedule Delivery</Delivery_Option>
    <Schedule_ID xmlns="4aed504c-ebe7-463e-82c7-15fe6339b33a">1604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4FB52BD4-3D8E-4AFC-8421-2F76B42ED70B}"/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17</cp:revision>
  <dcterms:created xsi:type="dcterms:W3CDTF">2022-03-08T17:50:39Z</dcterms:created>
  <dcterms:modified xsi:type="dcterms:W3CDTF">2023-06-29T11:38:54Z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